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90862"/>
            <a:ext cx="74390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836243"/>
            <a:ext cx="42195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17" y="1412776"/>
            <a:ext cx="116490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3641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628900"/>
            <a:ext cx="96964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2231"/>
            <a:ext cx="117633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8483"/>
            <a:ext cx="10933559" cy="55748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60848"/>
            <a:ext cx="5184576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48" y="6171320"/>
            <a:ext cx="7103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0010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980" y="2204864"/>
            <a:ext cx="598908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80" y="4012652"/>
            <a:ext cx="2748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723284"/>
            <a:ext cx="3361631" cy="1073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144" y="5048819"/>
            <a:ext cx="7981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144" y="5928495"/>
            <a:ext cx="7981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1153775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39" y="3501008"/>
            <a:ext cx="20087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842" y="4496430"/>
            <a:ext cx="2008759" cy="1308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4450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691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013176"/>
            <a:ext cx="90773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12" y="1966912"/>
            <a:ext cx="44481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977" y="3573016"/>
            <a:ext cx="47815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7348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770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30283" y="5014621"/>
            <a:ext cx="17738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91792" y="5949280"/>
            <a:ext cx="17738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33600"/>
            <a:ext cx="108394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140968"/>
            <a:ext cx="9361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94928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38262"/>
            <a:ext cx="10868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8"/>
            <a:ext cx="597666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9822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351528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219630"/>
            <a:ext cx="8712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681811"/>
            <a:ext cx="70770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00212"/>
            <a:ext cx="108013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76387"/>
            <a:ext cx="111442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" y="3448477"/>
            <a:ext cx="59321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" y="4270278"/>
            <a:ext cx="5932165" cy="1174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70" y="2852936"/>
            <a:ext cx="58707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70" y="3789040"/>
            <a:ext cx="7022906" cy="1355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11985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1772816"/>
            <a:ext cx="4104456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8762"/>
            <a:ext cx="11782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013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97485"/>
            <a:ext cx="45910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52142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996952"/>
            <a:ext cx="48577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3966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1472"/>
            <a:ext cx="11696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8518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22920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72728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584" y="4941168"/>
            <a:ext cx="61845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585" y="5728247"/>
            <a:ext cx="2656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1336" y="5728247"/>
            <a:ext cx="37987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0963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65104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4365104"/>
            <a:ext cx="253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1625"/>
            <a:ext cx="11639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1031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301208"/>
            <a:ext cx="101917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12" y="1800225"/>
            <a:ext cx="30003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